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65" r:id="rId3"/>
    <p:sldId id="266" r:id="rId4"/>
    <p:sldId id="267" r:id="rId5"/>
    <p:sldId id="268" r:id="rId6"/>
    <p:sldId id="269" r:id="rId7"/>
    <p:sldId id="270" r:id="rId8"/>
    <p:sldId id="271" r:id="rId9"/>
    <p:sldId id="272" r:id="rId10"/>
    <p:sldId id="273" r:id="rId11"/>
    <p:sldId id="264"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151" autoAdjust="0"/>
  </p:normalViewPr>
  <p:slideViewPr>
    <p:cSldViewPr>
      <p:cViewPr varScale="1">
        <p:scale>
          <a:sx n="69" d="100"/>
          <a:sy n="69" d="100"/>
        </p:scale>
        <p:origin x="-1476"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D19547-202C-49B5-B2D9-B6DAE99A8C26}" type="datetimeFigureOut">
              <a:rPr lang="en-US" smtClean="0"/>
              <a:t>3/13/2015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EBFF537-7417-4B63-8260-8F50291F1521}" type="slidenum">
              <a:rPr lang="en-US" smtClean="0"/>
              <a:t>‹#›</a:t>
            </a:fld>
            <a:endParaRPr lang="en-US"/>
          </a:p>
        </p:txBody>
      </p:sp>
    </p:spTree>
    <p:extLst>
      <p:ext uri="{BB962C8B-B14F-4D97-AF65-F5344CB8AC3E}">
        <p14:creationId xmlns:p14="http://schemas.microsoft.com/office/powerpoint/2010/main" val="3242690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Tell</a:t>
            </a:r>
            <a:r>
              <a:rPr lang="en-US" baseline="0" dirty="0" smtClean="0"/>
              <a:t> the students if they cannot see the first circle after step 1 then they find the circle in the object tree, and use its methods to move it forward into view.</a:t>
            </a:r>
            <a:endParaRPr lang="en-US" dirty="0"/>
          </a:p>
        </p:txBody>
      </p:sp>
      <p:sp>
        <p:nvSpPr>
          <p:cNvPr id="4" name="Slide Number Placeholder 3"/>
          <p:cNvSpPr>
            <a:spLocks noGrp="1"/>
          </p:cNvSpPr>
          <p:nvPr>
            <p:ph type="sldNum" sz="quarter" idx="10"/>
          </p:nvPr>
        </p:nvSpPr>
        <p:spPr/>
        <p:txBody>
          <a:bodyPr/>
          <a:lstStyle/>
          <a:p>
            <a:fld id="{6EBFF537-7417-4B63-8260-8F50291F1521}" type="slidenum">
              <a:rPr lang="en-US" smtClean="0"/>
              <a:t>2</a:t>
            </a:fld>
            <a:endParaRPr lang="en-US"/>
          </a:p>
        </p:txBody>
      </p:sp>
    </p:spTree>
    <p:extLst>
      <p:ext uri="{BB962C8B-B14F-4D97-AF65-F5344CB8AC3E}">
        <p14:creationId xmlns:p14="http://schemas.microsoft.com/office/powerpoint/2010/main" val="2781064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BFF537-7417-4B63-8260-8F50291F1521}" type="slidenum">
              <a:rPr lang="en-US" smtClean="0"/>
              <a:t>6</a:t>
            </a:fld>
            <a:endParaRPr lang="en-US"/>
          </a:p>
        </p:txBody>
      </p:sp>
    </p:spTree>
    <p:extLst>
      <p:ext uri="{BB962C8B-B14F-4D97-AF65-F5344CB8AC3E}">
        <p14:creationId xmlns:p14="http://schemas.microsoft.com/office/powerpoint/2010/main" val="9887904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DBD1352-1095-494F-B0C8-7B10EADA0407}" type="datetimeFigureOut">
              <a:rPr lang="en-US" smtClean="0"/>
              <a:t>3/13/2015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846368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DBD1352-1095-494F-B0C8-7B10EADA0407}" type="datetimeFigureOut">
              <a:rPr lang="en-US" smtClean="0"/>
              <a:t>3/13/2015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3165856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DBD1352-1095-494F-B0C8-7B10EADA0407}" type="datetimeFigureOut">
              <a:rPr lang="en-US" smtClean="0"/>
              <a:t>3/13/2015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1289947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DBD1352-1095-494F-B0C8-7B10EADA0407}" type="datetimeFigureOut">
              <a:rPr lang="en-US" smtClean="0"/>
              <a:t>3/13/2015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1715587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DBD1352-1095-494F-B0C8-7B10EADA0407}" type="datetimeFigureOut">
              <a:rPr lang="en-US" smtClean="0"/>
              <a:t>3/13/2015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29303797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DBD1352-1095-494F-B0C8-7B10EADA0407}" type="datetimeFigureOut">
              <a:rPr lang="en-US" smtClean="0"/>
              <a:t>3/13/2015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2097169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DBD1352-1095-494F-B0C8-7B10EADA0407}" type="datetimeFigureOut">
              <a:rPr lang="en-US" smtClean="0"/>
              <a:t>3/13/2015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3771968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DBD1352-1095-494F-B0C8-7B10EADA0407}" type="datetimeFigureOut">
              <a:rPr lang="en-US" smtClean="0"/>
              <a:t>3/13/2015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3263360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BD1352-1095-494F-B0C8-7B10EADA0407}" type="datetimeFigureOut">
              <a:rPr lang="en-US" smtClean="0"/>
              <a:t>3/13/2015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2001572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BD1352-1095-494F-B0C8-7B10EADA0407}" type="datetimeFigureOut">
              <a:rPr lang="en-US" smtClean="0"/>
              <a:t>3/13/2015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1730504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BD1352-1095-494F-B0C8-7B10EADA0407}" type="datetimeFigureOut">
              <a:rPr lang="en-US" smtClean="0"/>
              <a:t>3/13/2015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2331779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BD1352-1095-494F-B0C8-7B10EADA0407}" type="datetimeFigureOut">
              <a:rPr lang="en-US" smtClean="0"/>
              <a:t>3/13/2015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A4830B-0EC0-40DC-9A57-8E3E9CFEC17F}" type="slidenum">
              <a:rPr lang="en-US" smtClean="0"/>
              <a:t>‹#›</a:t>
            </a:fld>
            <a:endParaRPr lang="en-US"/>
          </a:p>
        </p:txBody>
      </p:sp>
    </p:spTree>
    <p:extLst>
      <p:ext uri="{BB962C8B-B14F-4D97-AF65-F5344CB8AC3E}">
        <p14:creationId xmlns:p14="http://schemas.microsoft.com/office/powerpoint/2010/main" val="10657128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6.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37.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jpeg"/></Relationships>
</file>

<file path=ppt/slides/_rels/slide6.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9.png"/><Relationship Id="rId7"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jpeg"/></Relationships>
</file>

<file path=ppt/slides/_rels/slide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t>LESSON SIX</a:t>
            </a:r>
            <a:endParaRPr lang="en-US" b="1" dirty="0"/>
          </a:p>
        </p:txBody>
      </p:sp>
      <p:sp>
        <p:nvSpPr>
          <p:cNvPr id="3" name="Subtitle 2"/>
          <p:cNvSpPr>
            <a:spLocks noGrp="1"/>
          </p:cNvSpPr>
          <p:nvPr>
            <p:ph type="subTitle" idx="1"/>
          </p:nvPr>
        </p:nvSpPr>
        <p:spPr/>
        <p:txBody>
          <a:bodyPr>
            <a:normAutofit/>
          </a:bodyPr>
          <a:lstStyle/>
          <a:p>
            <a:r>
              <a:rPr lang="en-US" dirty="0" smtClean="0"/>
              <a:t>TOPICS: HOW TO BUILD A TARGET TO SHOOT.</a:t>
            </a:r>
            <a:endParaRPr lang="en-US" dirty="0"/>
          </a:p>
        </p:txBody>
      </p:sp>
    </p:spTree>
    <p:extLst>
      <p:ext uri="{BB962C8B-B14F-4D97-AF65-F5344CB8AC3E}">
        <p14:creationId xmlns:p14="http://schemas.microsoft.com/office/powerpoint/2010/main" val="39775330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Step 9: Finish Things Up</a:t>
            </a:r>
            <a:endParaRPr lang="en-US" sz="4000" b="1" dirty="0"/>
          </a:p>
        </p:txBody>
      </p:sp>
      <p:sp>
        <p:nvSpPr>
          <p:cNvPr id="3" name="Content Placeholder 2"/>
          <p:cNvSpPr>
            <a:spLocks noGrp="1"/>
          </p:cNvSpPr>
          <p:nvPr>
            <p:ph idx="1"/>
          </p:nvPr>
        </p:nvSpPr>
        <p:spPr>
          <a:xfrm>
            <a:off x="457200" y="1600201"/>
            <a:ext cx="5257800" cy="3017760"/>
          </a:xfrm>
        </p:spPr>
        <p:txBody>
          <a:bodyPr>
            <a:normAutofit fontScale="70000" lnSpcReduction="20000"/>
          </a:bodyPr>
          <a:lstStyle/>
          <a:p>
            <a:pPr marL="514350" indent="-514350">
              <a:buFont typeface="+mj-lt"/>
              <a:buAutoNum type="arabicParenR"/>
            </a:pPr>
            <a:r>
              <a:rPr lang="en-US" b="1" dirty="0" smtClean="0"/>
              <a:t>Turn the stick ½ revolution</a:t>
            </a:r>
            <a:r>
              <a:rPr lang="en-US" b="1" dirty="0" smtClean="0">
                <a:sym typeface="Symbol"/>
              </a:rPr>
              <a:t> to look at the player.</a:t>
            </a:r>
          </a:p>
          <a:p>
            <a:pPr marL="514350" indent="-514350">
              <a:buFont typeface="+mj-lt"/>
              <a:buAutoNum type="arabicParenR"/>
            </a:pPr>
            <a:r>
              <a:rPr lang="en-US" b="1" dirty="0" smtClean="0">
                <a:sym typeface="Symbol"/>
              </a:rPr>
              <a:t>Play your world.  If the Target is not in view then move it farther back in the Alice scene.  The final scene should have the Target visible from the Player View position.</a:t>
            </a:r>
          </a:p>
          <a:p>
            <a:pPr marL="514350" indent="-514350">
              <a:buFont typeface="+mj-lt"/>
              <a:buAutoNum type="arabicParenR"/>
            </a:pPr>
            <a:r>
              <a:rPr lang="en-US" b="1" dirty="0" smtClean="0">
                <a:sym typeface="Symbol"/>
              </a:rPr>
              <a:t>Create a new folder called “Target”, and add the circle, circle2, </a:t>
            </a:r>
            <a:r>
              <a:rPr lang="en-US" b="1" dirty="0" err="1" smtClean="0">
                <a:sym typeface="Symbol"/>
              </a:rPr>
              <a:t>bullseye</a:t>
            </a:r>
            <a:r>
              <a:rPr lang="en-US" b="1" dirty="0" smtClean="0">
                <a:sym typeface="Symbol"/>
              </a:rPr>
              <a:t>, and stick to it.</a:t>
            </a:r>
            <a:endParaRPr lang="en-US" b="1" dirty="0"/>
          </a:p>
        </p:txBody>
      </p:sp>
      <p:pic>
        <p:nvPicPr>
          <p:cNvPr id="921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1" y="4617960"/>
            <a:ext cx="2590800" cy="19401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1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86200" y="4620180"/>
            <a:ext cx="2590854" cy="19356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ight Arrow 5"/>
          <p:cNvSpPr/>
          <p:nvPr/>
        </p:nvSpPr>
        <p:spPr>
          <a:xfrm>
            <a:off x="3124201" y="5445135"/>
            <a:ext cx="609600" cy="2857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pic>
        <p:nvPicPr>
          <p:cNvPr id="9220" name="Picture 4" descr="C:\Users\Schrodinger\Desktop\capture0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15000" y="1673759"/>
            <a:ext cx="3255531" cy="24410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2227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Final Scene</a:t>
            </a:r>
            <a:endParaRPr lang="en-US" dirty="0"/>
          </a:p>
        </p:txBody>
      </p:sp>
      <p:pic>
        <p:nvPicPr>
          <p:cNvPr id="3" name="ScreenCapture_11-26-2014 4.04.21 PM.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371600"/>
            <a:ext cx="9144000" cy="5143500"/>
          </a:xfrm>
          <a:prstGeom prst="rect">
            <a:avLst/>
          </a:prstGeom>
        </p:spPr>
      </p:pic>
    </p:spTree>
    <p:extLst>
      <p:ext uri="{BB962C8B-B14F-4D97-AF65-F5344CB8AC3E}">
        <p14:creationId xmlns:p14="http://schemas.microsoft.com/office/powerpoint/2010/main" val="2308735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53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00400" y="2514600"/>
            <a:ext cx="2178051" cy="1633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normAutofit fontScale="90000"/>
          </a:bodyPr>
          <a:lstStyle/>
          <a:p>
            <a:pPr marL="742950" indent="-742950">
              <a:buFont typeface="+mj-lt"/>
              <a:buAutoNum type="arabicParenR"/>
            </a:pPr>
            <a:r>
              <a:rPr lang="en-US" b="1" dirty="0" smtClean="0"/>
              <a:t>Step 1: Create the Circle for the Target</a:t>
            </a:r>
            <a:endParaRPr lang="en-US" b="1" dirty="0"/>
          </a:p>
        </p:txBody>
      </p:sp>
      <p:sp>
        <p:nvSpPr>
          <p:cNvPr id="5" name="Content Placeholder 4"/>
          <p:cNvSpPr>
            <a:spLocks noGrp="1"/>
          </p:cNvSpPr>
          <p:nvPr>
            <p:ph idx="1"/>
          </p:nvPr>
        </p:nvSpPr>
        <p:spPr>
          <a:xfrm>
            <a:off x="381000" y="1600201"/>
            <a:ext cx="5029200" cy="735487"/>
          </a:xfrm>
        </p:spPr>
        <p:txBody>
          <a:bodyPr>
            <a:normAutofit fontScale="70000" lnSpcReduction="20000"/>
          </a:bodyPr>
          <a:lstStyle/>
          <a:p>
            <a:pPr marL="514350" indent="-514350">
              <a:buFont typeface="+mj-lt"/>
              <a:buAutoNum type="arabicParenR"/>
            </a:pPr>
            <a:r>
              <a:rPr lang="en-US" b="1" dirty="0" smtClean="0"/>
              <a:t>Add a Circle to your World.</a:t>
            </a:r>
          </a:p>
          <a:p>
            <a:pPr marL="514350" indent="-514350">
              <a:buFont typeface="+mj-lt"/>
              <a:buAutoNum type="arabicParenR"/>
            </a:pPr>
            <a:r>
              <a:rPr lang="en-US" b="1" dirty="0" smtClean="0"/>
              <a:t>Resize the circle to ¼ its current size.</a:t>
            </a:r>
            <a:endParaRPr lang="en-US" b="1" dirty="0"/>
          </a:p>
        </p:txBody>
      </p:sp>
      <p:pic>
        <p:nvPicPr>
          <p:cNvPr id="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0928" y="2514600"/>
            <a:ext cx="3971398" cy="4248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0134" y="1600200"/>
            <a:ext cx="2394650" cy="1657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28600" y="2561029"/>
            <a:ext cx="2057400" cy="15406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6" name="Right Arrow 15"/>
          <p:cNvSpPr/>
          <p:nvPr/>
        </p:nvSpPr>
        <p:spPr>
          <a:xfrm>
            <a:off x="2438400" y="3188494"/>
            <a:ext cx="609600" cy="2857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pic>
        <p:nvPicPr>
          <p:cNvPr id="1030" name="Picture 6"/>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200400" y="4979512"/>
            <a:ext cx="1825080" cy="13661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1" name="Picture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09550" y="5829399"/>
            <a:ext cx="3143250" cy="866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7" name="Down Arrow 16"/>
          <p:cNvSpPr/>
          <p:nvPr/>
        </p:nvSpPr>
        <p:spPr>
          <a:xfrm>
            <a:off x="3952338" y="4293712"/>
            <a:ext cx="306660" cy="555094"/>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sp>
        <p:nvSpPr>
          <p:cNvPr id="24" name="Content Placeholder 4"/>
          <p:cNvSpPr txBox="1">
            <a:spLocks/>
          </p:cNvSpPr>
          <p:nvPr/>
        </p:nvSpPr>
        <p:spPr>
          <a:xfrm>
            <a:off x="381000" y="4267200"/>
            <a:ext cx="2819400" cy="1562199"/>
          </a:xfrm>
          <a:prstGeom prst="rect">
            <a:avLst/>
          </a:prstGeom>
        </p:spPr>
        <p:txBody>
          <a:bodyPr vert="horz" lIns="91440" tIns="45720" rIns="91440" bIns="45720" rtlCol="0">
            <a:normAutofit fontScale="700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514350" indent="-514350">
              <a:buFont typeface="+mj-lt"/>
              <a:buAutoNum type="arabicParenR" startAt="3"/>
            </a:pPr>
            <a:r>
              <a:rPr lang="en-US" b="1" dirty="0" smtClean="0"/>
              <a:t>Use the duplicate button to replicate the circle twice.</a:t>
            </a:r>
            <a:endParaRPr lang="en-US" b="1" dirty="0"/>
          </a:p>
        </p:txBody>
      </p:sp>
      <p:sp>
        <p:nvSpPr>
          <p:cNvPr id="18" name="Rectangle 17"/>
          <p:cNvSpPr/>
          <p:nvPr/>
        </p:nvSpPr>
        <p:spPr>
          <a:xfrm>
            <a:off x="7543800" y="1905000"/>
            <a:ext cx="1066800" cy="124745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5562600" y="3401855"/>
            <a:ext cx="1474026"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6858000" y="3886201"/>
            <a:ext cx="1295400" cy="3048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156108" y="3152457"/>
            <a:ext cx="635092"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2478312" y="6262786"/>
            <a:ext cx="417288" cy="43338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8001000" y="4517494"/>
            <a:ext cx="914400" cy="28310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8241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Step 2: Add Color to the Target</a:t>
            </a:r>
            <a:endParaRPr lang="en-US" sz="4000" b="1" dirty="0"/>
          </a:p>
        </p:txBody>
      </p:sp>
      <p:sp>
        <p:nvSpPr>
          <p:cNvPr id="3" name="Content Placeholder 2"/>
          <p:cNvSpPr>
            <a:spLocks noGrp="1"/>
          </p:cNvSpPr>
          <p:nvPr>
            <p:ph idx="1"/>
          </p:nvPr>
        </p:nvSpPr>
        <p:spPr>
          <a:xfrm>
            <a:off x="457200" y="1600201"/>
            <a:ext cx="5956887" cy="1066799"/>
          </a:xfrm>
        </p:spPr>
        <p:txBody>
          <a:bodyPr>
            <a:normAutofit fontScale="70000" lnSpcReduction="20000"/>
          </a:bodyPr>
          <a:lstStyle/>
          <a:p>
            <a:pPr marL="514350" indent="-514350">
              <a:buFont typeface="+mj-lt"/>
              <a:buAutoNum type="arabicParenR"/>
            </a:pPr>
            <a:r>
              <a:rPr lang="en-US" b="1" dirty="0" smtClean="0"/>
              <a:t>Rename circle3 to “</a:t>
            </a:r>
            <a:r>
              <a:rPr lang="en-US" b="1" dirty="0" err="1" smtClean="0"/>
              <a:t>bullseye</a:t>
            </a:r>
            <a:r>
              <a:rPr lang="en-US" b="1" dirty="0" smtClean="0"/>
              <a:t>”.</a:t>
            </a:r>
          </a:p>
          <a:p>
            <a:pPr marL="514350" indent="-514350">
              <a:buFont typeface="+mj-lt"/>
              <a:buAutoNum type="arabicParenR"/>
            </a:pPr>
            <a:r>
              <a:rPr lang="en-US" b="1" dirty="0" smtClean="0"/>
              <a:t>Change the color of circle to red.</a:t>
            </a:r>
          </a:p>
          <a:p>
            <a:pPr marL="514350" indent="-514350">
              <a:buFont typeface="+mj-lt"/>
              <a:buAutoNum type="arabicParenR"/>
            </a:pPr>
            <a:r>
              <a:rPr lang="en-US" b="1" dirty="0" smtClean="0"/>
              <a:t>Change the color of </a:t>
            </a:r>
            <a:r>
              <a:rPr lang="en-US" b="1" dirty="0" err="1" smtClean="0"/>
              <a:t>bullseye</a:t>
            </a:r>
            <a:r>
              <a:rPr lang="en-US" b="1" dirty="0" smtClean="0"/>
              <a:t> to red.</a:t>
            </a:r>
            <a:endParaRPr lang="en-US" b="1"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4087" y="1431373"/>
            <a:ext cx="1247775" cy="35831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30702" y="1431373"/>
            <a:ext cx="1164047" cy="36930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5601" y="4197313"/>
            <a:ext cx="2213538" cy="24147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3"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733800" y="2810353"/>
            <a:ext cx="2406344" cy="18047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38150" y="2821480"/>
            <a:ext cx="2381250" cy="17825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Right Arrow 8"/>
          <p:cNvSpPr/>
          <p:nvPr/>
        </p:nvSpPr>
        <p:spPr>
          <a:xfrm>
            <a:off x="2971800" y="3569857"/>
            <a:ext cx="609600" cy="2857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sp>
        <p:nvSpPr>
          <p:cNvPr id="10" name="Rectangle 9"/>
          <p:cNvSpPr/>
          <p:nvPr/>
        </p:nvSpPr>
        <p:spPr>
          <a:xfrm>
            <a:off x="6419003" y="2337929"/>
            <a:ext cx="438997" cy="34090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414087" y="1431373"/>
            <a:ext cx="741794"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772489" y="2374031"/>
            <a:ext cx="380911" cy="3048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838335" y="2824475"/>
            <a:ext cx="635092"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754300" y="1431373"/>
            <a:ext cx="856300"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8153400" y="2903677"/>
            <a:ext cx="741349" cy="28029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359805" y="5660443"/>
            <a:ext cx="1534944"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874402" y="5276824"/>
            <a:ext cx="669398"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95571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Step 3: Resize the Circles</a:t>
            </a:r>
            <a:endParaRPr lang="en-US" sz="4000" b="1"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7200" y="1381428"/>
            <a:ext cx="4705350" cy="52955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Content Placeholder 2"/>
          <p:cNvSpPr txBox="1">
            <a:spLocks/>
          </p:cNvSpPr>
          <p:nvPr/>
        </p:nvSpPr>
        <p:spPr>
          <a:xfrm>
            <a:off x="457201" y="1422992"/>
            <a:ext cx="3733800" cy="1244007"/>
          </a:xfrm>
          <a:prstGeom prst="rect">
            <a:avLst/>
          </a:prstGeom>
        </p:spPr>
        <p:txBody>
          <a:bodyPr vert="horz" lIns="91440" tIns="45720" rIns="91440" bIns="45720" rtlCol="0">
            <a:normAutofit fontScale="700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514350" indent="-514350">
              <a:buFont typeface="+mj-lt"/>
              <a:buAutoNum type="arabicParenR"/>
            </a:pPr>
            <a:r>
              <a:rPr lang="en-US" b="1" dirty="0" smtClean="0"/>
              <a:t>Resize circle2 to 2/3 its current size.</a:t>
            </a:r>
          </a:p>
          <a:p>
            <a:pPr marL="514350" indent="-514350">
              <a:buFont typeface="+mj-lt"/>
              <a:buAutoNum type="arabicParenR"/>
            </a:pPr>
            <a:r>
              <a:rPr lang="en-US" b="1" dirty="0" smtClean="0"/>
              <a:t>Resize </a:t>
            </a:r>
            <a:r>
              <a:rPr lang="en-US" b="1" dirty="0" err="1" smtClean="0"/>
              <a:t>bullseye</a:t>
            </a:r>
            <a:r>
              <a:rPr lang="en-US" b="1" dirty="0" smtClean="0"/>
              <a:t> to 1/3 its current size.</a:t>
            </a:r>
            <a:endParaRPr lang="en-US" b="1" dirty="0"/>
          </a:p>
        </p:txBody>
      </p:sp>
      <p:pic>
        <p:nvPicPr>
          <p:cNvPr id="30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70606" y="5071672"/>
            <a:ext cx="1975369" cy="14815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87059" y="2810352"/>
            <a:ext cx="1942463" cy="14568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6" name="Down Arrow 15"/>
          <p:cNvSpPr/>
          <p:nvPr/>
        </p:nvSpPr>
        <p:spPr>
          <a:xfrm>
            <a:off x="2104960" y="4419599"/>
            <a:ext cx="306660" cy="555094"/>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sp>
        <p:nvSpPr>
          <p:cNvPr id="8" name="Rectangle 7"/>
          <p:cNvSpPr/>
          <p:nvPr/>
        </p:nvSpPr>
        <p:spPr>
          <a:xfrm>
            <a:off x="6435405" y="3183974"/>
            <a:ext cx="1527539" cy="34090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4858364" y="2666999"/>
            <a:ext cx="1694835"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36821" y="4544746"/>
            <a:ext cx="957928" cy="3048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4495800" y="2374031"/>
            <a:ext cx="685800"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6005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Step 4: Align the Target Circles</a:t>
            </a:r>
            <a:endParaRPr lang="en-US" sz="4000" b="1" dirty="0"/>
          </a:p>
        </p:txBody>
      </p:sp>
      <p:sp>
        <p:nvSpPr>
          <p:cNvPr id="3" name="Content Placeholder 2"/>
          <p:cNvSpPr>
            <a:spLocks noGrp="1"/>
          </p:cNvSpPr>
          <p:nvPr>
            <p:ph idx="1"/>
          </p:nvPr>
        </p:nvSpPr>
        <p:spPr>
          <a:xfrm>
            <a:off x="457200" y="1600201"/>
            <a:ext cx="4191000" cy="2443161"/>
          </a:xfrm>
        </p:spPr>
        <p:txBody>
          <a:bodyPr>
            <a:normAutofit fontScale="70000" lnSpcReduction="20000"/>
          </a:bodyPr>
          <a:lstStyle/>
          <a:p>
            <a:pPr marL="514350" indent="-514350">
              <a:buFont typeface="+mj-lt"/>
              <a:buAutoNum type="arabicParenR"/>
            </a:pPr>
            <a:r>
              <a:rPr lang="en-US" b="1" dirty="0" smtClean="0"/>
              <a:t>Set the point-of-view of circle2 and </a:t>
            </a:r>
            <a:r>
              <a:rPr lang="en-US" b="1" dirty="0" err="1" smtClean="0"/>
              <a:t>bullseye</a:t>
            </a:r>
            <a:r>
              <a:rPr lang="en-US" b="1" dirty="0" smtClean="0"/>
              <a:t> to that of circle.</a:t>
            </a:r>
          </a:p>
          <a:p>
            <a:pPr marL="914400" lvl="2" indent="-514350">
              <a:buFont typeface="Wingdings" panose="05000000000000000000" pitchFamily="2" charset="2"/>
              <a:buChar char="§"/>
            </a:pPr>
            <a:r>
              <a:rPr lang="en-US" b="1" dirty="0"/>
              <a:t>Notice that Alice is not entirely sure how to render the circles because they exactly overlap each other</a:t>
            </a:r>
            <a:r>
              <a:rPr lang="en-US" b="1" dirty="0" smtClean="0"/>
              <a:t>.</a:t>
            </a:r>
          </a:p>
          <a:p>
            <a:pPr marL="514350" indent="-514350">
              <a:buFont typeface="+mj-lt"/>
              <a:buAutoNum type="arabicParenR"/>
            </a:pPr>
            <a:r>
              <a:rPr lang="en-US" b="1" dirty="0" smtClean="0"/>
              <a:t>Move circle2 up 0.01 meters.</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8200" y="1447800"/>
            <a:ext cx="4264664" cy="5191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95600" y="3886200"/>
            <a:ext cx="1615497" cy="1209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8601" y="3895812"/>
            <a:ext cx="1600200" cy="1200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ight Arrow 6"/>
          <p:cNvSpPr/>
          <p:nvPr/>
        </p:nvSpPr>
        <p:spPr>
          <a:xfrm>
            <a:off x="2057400" y="4353012"/>
            <a:ext cx="609600" cy="2857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pic>
        <p:nvPicPr>
          <p:cNvPr id="4100"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295400" y="5366039"/>
            <a:ext cx="1682221" cy="1257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Bent Arrow 3"/>
          <p:cNvSpPr/>
          <p:nvPr/>
        </p:nvSpPr>
        <p:spPr>
          <a:xfrm rot="10800000">
            <a:off x="3203310" y="5486400"/>
            <a:ext cx="548697" cy="628650"/>
          </a:xfrm>
          <a:prstGeom prst="ben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Rectangle 9"/>
          <p:cNvSpPr/>
          <p:nvPr/>
        </p:nvSpPr>
        <p:spPr>
          <a:xfrm>
            <a:off x="5334000" y="2654024"/>
            <a:ext cx="1446532" cy="24965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800600" y="2478049"/>
            <a:ext cx="609600"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724713" y="4724400"/>
            <a:ext cx="1402564"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985067" y="5994689"/>
            <a:ext cx="909682"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2791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6"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5460911"/>
            <a:ext cx="6007036" cy="11780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normAutofit/>
          </a:bodyPr>
          <a:lstStyle/>
          <a:p>
            <a:r>
              <a:rPr lang="en-US" sz="4000" b="1" dirty="0" smtClean="0"/>
              <a:t>Step 5: Position the Target Circles</a:t>
            </a:r>
            <a:endParaRPr lang="en-US" sz="4000" b="1" dirty="0"/>
          </a:p>
        </p:txBody>
      </p:sp>
      <p:sp>
        <p:nvSpPr>
          <p:cNvPr id="3" name="Content Placeholder 2"/>
          <p:cNvSpPr>
            <a:spLocks noGrp="1"/>
          </p:cNvSpPr>
          <p:nvPr>
            <p:ph idx="1"/>
          </p:nvPr>
        </p:nvSpPr>
        <p:spPr>
          <a:xfrm>
            <a:off x="457200" y="1600201"/>
            <a:ext cx="4053897" cy="1295399"/>
          </a:xfrm>
        </p:spPr>
        <p:txBody>
          <a:bodyPr>
            <a:normAutofit fontScale="70000" lnSpcReduction="20000"/>
          </a:bodyPr>
          <a:lstStyle/>
          <a:p>
            <a:pPr marL="514350" indent="-514350">
              <a:buFont typeface="+mj-lt"/>
              <a:buAutoNum type="arabicParenR"/>
            </a:pPr>
            <a:r>
              <a:rPr lang="en-US" b="1" dirty="0" smtClean="0"/>
              <a:t>Move circle2 up 0.01 meters.</a:t>
            </a:r>
          </a:p>
          <a:p>
            <a:pPr marL="514350" indent="-514350">
              <a:buFont typeface="+mj-lt"/>
              <a:buAutoNum type="arabicParenR"/>
            </a:pPr>
            <a:r>
              <a:rPr lang="en-US" b="1" dirty="0" smtClean="0"/>
              <a:t>Set the vehicle of circle2 and </a:t>
            </a:r>
            <a:r>
              <a:rPr lang="en-US" b="1" dirty="0" err="1" smtClean="0"/>
              <a:t>bullseye</a:t>
            </a:r>
            <a:r>
              <a:rPr lang="en-US" b="1" dirty="0" smtClean="0"/>
              <a:t> to circle.</a:t>
            </a:r>
          </a:p>
        </p:txBody>
      </p:sp>
      <p:sp>
        <p:nvSpPr>
          <p:cNvPr id="7" name="Right Arrow 6"/>
          <p:cNvSpPr/>
          <p:nvPr/>
        </p:nvSpPr>
        <p:spPr>
          <a:xfrm>
            <a:off x="2022211" y="3190875"/>
            <a:ext cx="609600" cy="2857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pic>
        <p:nvPicPr>
          <p:cNvPr id="4100"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8600" y="2705100"/>
            <a:ext cx="1682221" cy="1257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02167" y="1447800"/>
            <a:ext cx="4313233" cy="4352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4"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743200" y="2705100"/>
            <a:ext cx="1682877" cy="1257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5"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05400" y="3124200"/>
            <a:ext cx="2015006" cy="3514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Content Placeholder 2"/>
          <p:cNvSpPr txBox="1">
            <a:spLocks/>
          </p:cNvSpPr>
          <p:nvPr/>
        </p:nvSpPr>
        <p:spPr>
          <a:xfrm>
            <a:off x="457200" y="4114801"/>
            <a:ext cx="4053897" cy="1295399"/>
          </a:xfrm>
          <a:prstGeom prst="rect">
            <a:avLst/>
          </a:prstGeom>
        </p:spPr>
        <p:txBody>
          <a:bodyPr vert="horz" lIns="91440" tIns="45720" rIns="91440" bIns="45720" rtlCol="0">
            <a:normAutofit fontScale="700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514350" indent="-514350">
              <a:buFont typeface="+mj-lt"/>
              <a:buAutoNum type="arabicParenR" startAt="3"/>
            </a:pPr>
            <a:r>
              <a:rPr lang="en-US" b="1" dirty="0" smtClean="0"/>
              <a:t>We need a stick for the target.  To make a stick, add the “</a:t>
            </a:r>
            <a:r>
              <a:rPr lang="en-US" b="1" dirty="0" err="1" smtClean="0"/>
              <a:t>PitchFork</a:t>
            </a:r>
            <a:r>
              <a:rPr lang="en-US" b="1" dirty="0" smtClean="0"/>
              <a:t>” from the Farm library.</a:t>
            </a:r>
          </a:p>
        </p:txBody>
      </p:sp>
      <p:pic>
        <p:nvPicPr>
          <p:cNvPr id="16" name="Picture 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934200" y="5068608"/>
            <a:ext cx="2008908" cy="15020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Rectangle 11"/>
          <p:cNvSpPr/>
          <p:nvPr/>
        </p:nvSpPr>
        <p:spPr>
          <a:xfrm>
            <a:off x="5181600" y="2534649"/>
            <a:ext cx="2572700" cy="34090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734503" y="2380507"/>
            <a:ext cx="599497"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203727" y="5745118"/>
            <a:ext cx="606273" cy="82554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7645398" y="2775804"/>
            <a:ext cx="635092"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8201759" y="4343400"/>
            <a:ext cx="713641" cy="28029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5621439" y="6172200"/>
            <a:ext cx="1007961"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105400" y="4634627"/>
            <a:ext cx="533400"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37199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Step 6: Add a Handle to the Target</a:t>
            </a:r>
            <a:endParaRPr lang="en-US" sz="4000" b="1" dirty="0"/>
          </a:p>
        </p:txBody>
      </p:sp>
      <p:sp>
        <p:nvSpPr>
          <p:cNvPr id="3" name="Content Placeholder 2"/>
          <p:cNvSpPr>
            <a:spLocks noGrp="1"/>
          </p:cNvSpPr>
          <p:nvPr>
            <p:ph idx="1"/>
          </p:nvPr>
        </p:nvSpPr>
        <p:spPr>
          <a:xfrm>
            <a:off x="457200" y="1600201"/>
            <a:ext cx="4827583" cy="3124199"/>
          </a:xfrm>
        </p:spPr>
        <p:txBody>
          <a:bodyPr>
            <a:normAutofit fontScale="85000" lnSpcReduction="20000"/>
          </a:bodyPr>
          <a:lstStyle/>
          <a:p>
            <a:pPr marL="514350" indent="-514350">
              <a:buFont typeface="+mj-lt"/>
              <a:buAutoNum type="arabicParenR"/>
            </a:pPr>
            <a:r>
              <a:rPr lang="en-US" b="1" dirty="0" smtClean="0"/>
              <a:t>Delete the prongs from the pitchfork.</a:t>
            </a:r>
          </a:p>
          <a:p>
            <a:pPr marL="514350" indent="-514350">
              <a:buFont typeface="+mj-lt"/>
              <a:buAutoNum type="arabicParenR"/>
            </a:pPr>
            <a:r>
              <a:rPr lang="en-US" b="1" dirty="0" smtClean="0"/>
              <a:t>Rename the pitchfork “stick”.</a:t>
            </a:r>
          </a:p>
          <a:p>
            <a:pPr marL="514350" indent="-514350">
              <a:buFont typeface="+mj-lt"/>
              <a:buAutoNum type="arabicParenR"/>
            </a:pPr>
            <a:r>
              <a:rPr lang="en-US" b="1" dirty="0" smtClean="0"/>
              <a:t>Resize the stick to ¼ its current size.</a:t>
            </a:r>
          </a:p>
          <a:p>
            <a:pPr marL="514350" indent="-514350">
              <a:buFont typeface="+mj-lt"/>
              <a:buAutoNum type="arabicParenR"/>
            </a:pPr>
            <a:r>
              <a:rPr lang="en-US" b="1" dirty="0" smtClean="0"/>
              <a:t>Set the circle’s point-of-view to that of the stick.</a:t>
            </a:r>
            <a:endParaRPr lang="en-US" b="1" dirty="0"/>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02305" y="1638300"/>
            <a:ext cx="2874995" cy="3314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8"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53838" y="5081036"/>
            <a:ext cx="2003506" cy="15020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800" y="5081036"/>
            <a:ext cx="2008908" cy="15020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Right Arrow 7"/>
          <p:cNvSpPr/>
          <p:nvPr/>
        </p:nvSpPr>
        <p:spPr>
          <a:xfrm>
            <a:off x="2428973" y="5689187"/>
            <a:ext cx="609600" cy="2857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sp>
        <p:nvSpPr>
          <p:cNvPr id="10" name="Right Arrow 9"/>
          <p:cNvSpPr/>
          <p:nvPr/>
        </p:nvSpPr>
        <p:spPr>
          <a:xfrm>
            <a:off x="5272609" y="5689187"/>
            <a:ext cx="609600" cy="2857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pic>
        <p:nvPicPr>
          <p:cNvPr id="6150" name="Picture 6"/>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997474" y="5081036"/>
            <a:ext cx="1111007" cy="15020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52" name="Picture 8"/>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948612" y="5081036"/>
            <a:ext cx="928609" cy="15020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Rectangle 11"/>
          <p:cNvSpPr/>
          <p:nvPr/>
        </p:nvSpPr>
        <p:spPr>
          <a:xfrm>
            <a:off x="6194588" y="2959205"/>
            <a:ext cx="739612" cy="34090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042258" y="4419600"/>
            <a:ext cx="1720741"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7359805" y="5660443"/>
            <a:ext cx="1534944"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0558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Step 7: Position the Target Handle</a:t>
            </a:r>
            <a:endParaRPr lang="en-US" sz="4000" b="1" dirty="0"/>
          </a:p>
        </p:txBody>
      </p:sp>
      <p:sp>
        <p:nvSpPr>
          <p:cNvPr id="3" name="Content Placeholder 2"/>
          <p:cNvSpPr>
            <a:spLocks noGrp="1"/>
          </p:cNvSpPr>
          <p:nvPr>
            <p:ph idx="1"/>
          </p:nvPr>
        </p:nvSpPr>
        <p:spPr>
          <a:xfrm>
            <a:off x="457200" y="1600201"/>
            <a:ext cx="6172200" cy="3124199"/>
          </a:xfrm>
        </p:spPr>
        <p:txBody>
          <a:bodyPr>
            <a:normAutofit lnSpcReduction="10000"/>
          </a:bodyPr>
          <a:lstStyle/>
          <a:p>
            <a:pPr marL="514350" indent="-514350">
              <a:buFont typeface="+mj-lt"/>
              <a:buAutoNum type="arabicParenR"/>
            </a:pPr>
            <a:r>
              <a:rPr lang="en-US" b="1" dirty="0" smtClean="0"/>
              <a:t>Rotate the circle forward ¼ revolution.</a:t>
            </a:r>
          </a:p>
          <a:p>
            <a:pPr marL="514350" indent="-514350">
              <a:buFont typeface="+mj-lt"/>
              <a:buAutoNum type="arabicParenR"/>
            </a:pPr>
            <a:r>
              <a:rPr lang="en-US" b="1" dirty="0" smtClean="0"/>
              <a:t>Move the circle backwards ½ meters.</a:t>
            </a:r>
          </a:p>
          <a:p>
            <a:pPr marL="514350" indent="-514350">
              <a:buFont typeface="+mj-lt"/>
              <a:buAutoNum type="arabicParenR"/>
            </a:pPr>
            <a:r>
              <a:rPr lang="en-US" b="1" dirty="0" smtClean="0"/>
              <a:t>Set the circle’s vehicle to stick.</a:t>
            </a:r>
          </a:p>
          <a:p>
            <a:pPr marL="514350" indent="-514350">
              <a:buFont typeface="+mj-lt"/>
              <a:buAutoNum type="arabicParenR"/>
            </a:pPr>
            <a:r>
              <a:rPr lang="en-US" b="1" dirty="0" smtClean="0"/>
              <a:t>Move the stick into view.</a:t>
            </a:r>
            <a:endParaRPr lang="en-US" b="1" dirty="0"/>
          </a:p>
        </p:txBody>
      </p:sp>
      <p:pic>
        <p:nvPicPr>
          <p:cNvPr id="4" name="Picture 8"/>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4800" y="5127348"/>
            <a:ext cx="928609" cy="15020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08013" y="5127348"/>
            <a:ext cx="829985" cy="15020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ight Arrow 5"/>
          <p:cNvSpPr/>
          <p:nvPr/>
        </p:nvSpPr>
        <p:spPr>
          <a:xfrm>
            <a:off x="1465911" y="5735499"/>
            <a:ext cx="609600" cy="2857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pic>
        <p:nvPicPr>
          <p:cNvPr id="7171"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212602" y="5127348"/>
            <a:ext cx="808797" cy="15020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Right Arrow 7"/>
          <p:cNvSpPr/>
          <p:nvPr/>
        </p:nvSpPr>
        <p:spPr>
          <a:xfrm>
            <a:off x="3370500" y="5735499"/>
            <a:ext cx="609600" cy="2857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pic>
        <p:nvPicPr>
          <p:cNvPr id="717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29400" y="1676400"/>
            <a:ext cx="2255618" cy="3600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3" name="Picture 5"/>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096000" y="5127348"/>
            <a:ext cx="1557229" cy="15020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Right Arrow 10"/>
          <p:cNvSpPr/>
          <p:nvPr/>
        </p:nvSpPr>
        <p:spPr>
          <a:xfrm>
            <a:off x="5253901" y="5735499"/>
            <a:ext cx="609600" cy="2857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arenR"/>
            </a:pPr>
            <a:endParaRPr lang="en-US" b="1"/>
          </a:p>
        </p:txBody>
      </p:sp>
      <p:sp>
        <p:nvSpPr>
          <p:cNvPr id="15" name="Rectangle 14"/>
          <p:cNvSpPr/>
          <p:nvPr/>
        </p:nvSpPr>
        <p:spPr>
          <a:xfrm>
            <a:off x="6575226" y="3043825"/>
            <a:ext cx="635092"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7116058" y="4748903"/>
            <a:ext cx="1768960" cy="28029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6737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t>Step 8: Orient the Target</a:t>
            </a:r>
            <a:endParaRPr lang="en-US" sz="4000" b="1" dirty="0"/>
          </a:p>
        </p:txBody>
      </p:sp>
      <p:pic>
        <p:nvPicPr>
          <p:cNvPr id="81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164924" y="1600200"/>
            <a:ext cx="4721494" cy="495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Content Placeholder 2"/>
          <p:cNvSpPr txBox="1">
            <a:spLocks/>
          </p:cNvSpPr>
          <p:nvPr/>
        </p:nvSpPr>
        <p:spPr>
          <a:xfrm>
            <a:off x="457200" y="1600202"/>
            <a:ext cx="3733800" cy="3086584"/>
          </a:xfrm>
          <a:prstGeom prst="rect">
            <a:avLst/>
          </a:prstGeom>
        </p:spPr>
        <p:txBody>
          <a:bodyPr vert="horz" lIns="91440" tIns="45720" rIns="91440" bIns="45720" rtlCol="0">
            <a:normAutofit fontScale="85000" lnSpcReduction="1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2800" b="1" dirty="0" smtClean="0"/>
              <a:t>Programmatically, rotate the stick (Target) so that its forward direction is pointing toward the saloon.  Do this by selecting “turn-to-face entire saloon.”  This will align the Target’s axis with that of the Player View and </a:t>
            </a:r>
            <a:r>
              <a:rPr lang="en-US" sz="2800" b="1" dirty="0" err="1" smtClean="0"/>
              <a:t>IntroPos</a:t>
            </a:r>
            <a:r>
              <a:rPr lang="en-US" sz="2800" b="1" dirty="0" smtClean="0"/>
              <a:t>.</a:t>
            </a:r>
            <a:endParaRPr lang="en-US" sz="2800" b="1" dirty="0"/>
          </a:p>
        </p:txBody>
      </p:sp>
      <p:pic>
        <p:nvPicPr>
          <p:cNvPr id="819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200" y="4686785"/>
            <a:ext cx="2443162" cy="18330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5"/>
          <p:cNvSpPr/>
          <p:nvPr/>
        </p:nvSpPr>
        <p:spPr>
          <a:xfrm>
            <a:off x="4572000" y="2802592"/>
            <a:ext cx="1295400" cy="34090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343400" y="2615978"/>
            <a:ext cx="457200"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638800" y="4316254"/>
            <a:ext cx="1235602"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690407" y="5276824"/>
            <a:ext cx="2204342" cy="2557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739228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1126</TotalTime>
  <Words>425</Words>
  <Application>Microsoft Office PowerPoint</Application>
  <PresentationFormat>On-screen Show (4:3)</PresentationFormat>
  <Paragraphs>41</Paragraphs>
  <Slides>11</Slides>
  <Notes>2</Notes>
  <HiddenSlides>0</HiddenSlides>
  <MMClips>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LESSON SIX</vt:lpstr>
      <vt:lpstr>Step 1: Create the Circle for the Target</vt:lpstr>
      <vt:lpstr>Step 2: Add Color to the Target</vt:lpstr>
      <vt:lpstr>Step 3: Resize the Circles</vt:lpstr>
      <vt:lpstr>Step 4: Align the Target Circles</vt:lpstr>
      <vt:lpstr>Step 5: Position the Target Circles</vt:lpstr>
      <vt:lpstr>Step 6: Add a Handle to the Target</vt:lpstr>
      <vt:lpstr>Step 7: Position the Target Handle</vt:lpstr>
      <vt:lpstr>Step 8: Orient the Target</vt:lpstr>
      <vt:lpstr>Step 9: Finish Things Up</vt:lpstr>
      <vt:lpstr>Final Scene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LESSON THREE</dc:title>
  <dc:creator>Jeffrey W. Holcomb</dc:creator>
  <cp:lastModifiedBy>Jeffrey W. Holcomb</cp:lastModifiedBy>
  <cp:revision>72</cp:revision>
  <dcterms:created xsi:type="dcterms:W3CDTF">2014-11-12T16:45:26Z</dcterms:created>
  <dcterms:modified xsi:type="dcterms:W3CDTF">2015-03-14T02:26:56Z</dcterms:modified>
</cp:coreProperties>
</file>

<file path=docProps/thumbnail.jpeg>
</file>